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720" r:id="rId2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20"/>
  </p:notesMasterIdLst>
  <p:sldIdLst>
    <p:sldId id="308" r:id="rId8"/>
    <p:sldId id="657" r:id="rId9"/>
    <p:sldId id="656" r:id="rId10"/>
    <p:sldId id="658" r:id="rId11"/>
    <p:sldId id="659" r:id="rId12"/>
    <p:sldId id="660" r:id="rId13"/>
    <p:sldId id="661" r:id="rId14"/>
    <p:sldId id="662" r:id="rId15"/>
    <p:sldId id="663" r:id="rId16"/>
    <p:sldId id="664" r:id="rId17"/>
    <p:sldId id="328" r:id="rId18"/>
    <p:sldId id="32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575B9E-CBD8-4E04-9573-0B073E3C0FB4}">
          <p14:sldIdLst>
            <p14:sldId id="308"/>
            <p14:sldId id="657"/>
            <p14:sldId id="656"/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未命名的章節" id="{1CF5F202-F743-48D8-9618-DB0BC5113713}">
          <p14:sldIdLst>
            <p14:sldId id="328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3399"/>
    <a:srgbClr val="4A1F6C"/>
    <a:srgbClr val="B9B9B9"/>
    <a:srgbClr val="3366CC"/>
    <a:srgbClr val="66CCFF"/>
    <a:srgbClr val="0000FF"/>
    <a:srgbClr val="0033CC"/>
    <a:srgbClr val="FE2B01"/>
    <a:srgbClr val="562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DC8A9-A177-4337-BFAD-AE27F56D6A89}" v="15" dt="2019-07-03T08:28:10.519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7" autoAdjust="0"/>
    <p:restoredTop sz="94686"/>
  </p:normalViewPr>
  <p:slideViewPr>
    <p:cSldViewPr snapToGrid="0">
      <p:cViewPr varScale="1">
        <p:scale>
          <a:sx n="79" d="100"/>
          <a:sy n="79" d="100"/>
        </p:scale>
        <p:origin x="96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Wang" userId="9a19b907f2eac6d4" providerId="LiveId" clId="{6F0DC8A9-A177-4337-BFAD-AE27F56D6A89}"/>
    <pc:docChg chg="custSel addSld delSld modSld sldOrd">
      <pc:chgData name="Steven Wang" userId="9a19b907f2eac6d4" providerId="LiveId" clId="{6F0DC8A9-A177-4337-BFAD-AE27F56D6A89}" dt="2019-07-03T08:28:10.519" v="20"/>
      <pc:docMkLst>
        <pc:docMk/>
      </pc:docMkLst>
      <pc:sldChg chg="add">
        <pc:chgData name="Steven Wang" userId="9a19b907f2eac6d4" providerId="LiveId" clId="{6F0DC8A9-A177-4337-BFAD-AE27F56D6A89}" dt="2019-07-03T08:24:14.965" v="17"/>
        <pc:sldMkLst>
          <pc:docMk/>
          <pc:sldMk cId="3066581643" sldId="314"/>
        </pc:sldMkLst>
      </pc:sldChg>
      <pc:sldChg chg="ord">
        <pc:chgData name="Steven Wang" userId="9a19b907f2eac6d4" providerId="LiveId" clId="{6F0DC8A9-A177-4337-BFAD-AE27F56D6A89}" dt="2019-07-03T07:44:36.724" v="0"/>
        <pc:sldMkLst>
          <pc:docMk/>
          <pc:sldMk cId="3256817314" sldId="325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787992058" sldId="326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620232416" sldId="328"/>
        </pc:sldMkLst>
      </pc:sldChg>
      <pc:sldChg chg="add ord">
        <pc:chgData name="Steven Wang" userId="9a19b907f2eac6d4" providerId="LiveId" clId="{6F0DC8A9-A177-4337-BFAD-AE27F56D6A89}" dt="2019-07-03T08:21:48.685" v="15"/>
        <pc:sldMkLst>
          <pc:docMk/>
          <pc:sldMk cId="4076573284" sldId="330"/>
        </pc:sldMkLst>
      </pc:sldChg>
      <pc:sldChg chg="add">
        <pc:chgData name="Steven Wang" userId="9a19b907f2eac6d4" providerId="LiveId" clId="{6F0DC8A9-A177-4337-BFAD-AE27F56D6A89}" dt="2019-07-03T08:21:32.715" v="14"/>
        <pc:sldMkLst>
          <pc:docMk/>
          <pc:sldMk cId="584939457" sldId="334"/>
        </pc:sldMkLst>
      </pc:sldChg>
      <pc:sldChg chg="delSp">
        <pc:chgData name="Steven Wang" userId="9a19b907f2eac6d4" providerId="LiveId" clId="{6F0DC8A9-A177-4337-BFAD-AE27F56D6A89}" dt="2019-07-03T08:11:18.825" v="2" actId="478"/>
        <pc:sldMkLst>
          <pc:docMk/>
          <pc:sldMk cId="3255797449" sldId="343"/>
        </pc:sldMkLst>
        <pc:spChg chg="del">
          <ac:chgData name="Steven Wang" userId="9a19b907f2eac6d4" providerId="LiveId" clId="{6F0DC8A9-A177-4337-BFAD-AE27F56D6A89}" dt="2019-07-03T08:11:18.825" v="2" actId="478"/>
          <ac:spMkLst>
            <pc:docMk/>
            <pc:sldMk cId="3255797449" sldId="343"/>
            <ac:spMk id="6" creationId="{00000000-0000-0000-0000-000000000000}"/>
          </ac:spMkLst>
        </pc:spChg>
      </pc:sldChg>
      <pc:sldChg chg="delSp">
        <pc:chgData name="Steven Wang" userId="9a19b907f2eac6d4" providerId="LiveId" clId="{6F0DC8A9-A177-4337-BFAD-AE27F56D6A89}" dt="2019-07-03T07:45:03.039" v="1" actId="478"/>
        <pc:sldMkLst>
          <pc:docMk/>
          <pc:sldMk cId="2036164268" sldId="344"/>
        </pc:sldMkLst>
        <pc:spChg chg="del">
          <ac:chgData name="Steven Wang" userId="9a19b907f2eac6d4" providerId="LiveId" clId="{6F0DC8A9-A177-4337-BFAD-AE27F56D6A89}" dt="2019-07-03T07:45:03.039" v="1" actId="478"/>
          <ac:spMkLst>
            <pc:docMk/>
            <pc:sldMk cId="2036164268" sldId="344"/>
            <ac:spMk id="61" creationId="{00000000-0000-0000-0000-000000000000}"/>
          </ac:spMkLst>
        </pc:spChg>
      </pc:sldChg>
      <pc:sldChg chg="add ord">
        <pc:chgData name="Steven Wang" userId="9a19b907f2eac6d4" providerId="LiveId" clId="{6F0DC8A9-A177-4337-BFAD-AE27F56D6A89}" dt="2019-07-03T08:28:10.519" v="20"/>
        <pc:sldMkLst>
          <pc:docMk/>
          <pc:sldMk cId="1336925600" sldId="346"/>
        </pc:sldMkLst>
      </pc:sldChg>
      <pc:sldChg chg="del">
        <pc:chgData name="Steven Wang" userId="9a19b907f2eac6d4" providerId="LiveId" clId="{6F0DC8A9-A177-4337-BFAD-AE27F56D6A89}" dt="2019-07-03T08:11:45.067" v="5" actId="2696"/>
        <pc:sldMkLst>
          <pc:docMk/>
          <pc:sldMk cId="2973570634" sldId="346"/>
        </pc:sldMkLst>
      </pc:sldChg>
      <pc:sldChg chg="add">
        <pc:chgData name="Steven Wang" userId="9a19b907f2eac6d4" providerId="LiveId" clId="{6F0DC8A9-A177-4337-BFAD-AE27F56D6A89}" dt="2019-07-03T08:11:37.097" v="3"/>
        <pc:sldMkLst>
          <pc:docMk/>
          <pc:sldMk cId="750152957" sldId="502"/>
        </pc:sldMkLst>
      </pc:sldChg>
      <pc:sldChg chg="addSp modSp add">
        <pc:chgData name="Steven Wang" userId="9a19b907f2eac6d4" providerId="LiveId" clId="{6F0DC8A9-A177-4337-BFAD-AE27F56D6A89}" dt="2019-07-03T08:12:17.968" v="11" actId="20577"/>
        <pc:sldMkLst>
          <pc:docMk/>
          <pc:sldMk cId="825847677" sldId="572"/>
        </pc:sldMkLst>
        <pc:spChg chg="add mod">
          <ac:chgData name="Steven Wang" userId="9a19b907f2eac6d4" providerId="LiveId" clId="{6F0DC8A9-A177-4337-BFAD-AE27F56D6A89}" dt="2019-07-03T08:12:17.968" v="11" actId="20577"/>
          <ac:spMkLst>
            <pc:docMk/>
            <pc:sldMk cId="825847677" sldId="572"/>
            <ac:spMk id="2" creationId="{B6AA4EE0-0B6A-4585-B15D-88148754BF1D}"/>
          </ac:spMkLst>
        </pc:spChg>
        <pc:spChg chg="mod">
          <ac:chgData name="Steven Wang" userId="9a19b907f2eac6d4" providerId="LiveId" clId="{6F0DC8A9-A177-4337-BFAD-AE27F56D6A89}" dt="2019-07-03T08:12:15.773" v="9"/>
          <ac:spMkLst>
            <pc:docMk/>
            <pc:sldMk cId="825847677" sldId="572"/>
            <ac:spMk id="4" creationId="{00000000-0000-0000-0000-000000000000}"/>
          </ac:spMkLst>
        </pc:spChg>
        <pc:spChg chg="mod">
          <ac:chgData name="Steven Wang" userId="9a19b907f2eac6d4" providerId="LiveId" clId="{6F0DC8A9-A177-4337-BFAD-AE27F56D6A89}" dt="2019-07-03T08:11:52.827" v="7" actId="14100"/>
          <ac:spMkLst>
            <pc:docMk/>
            <pc:sldMk cId="825847677" sldId="572"/>
            <ac:spMk id="5" creationId="{00000000-0000-0000-0000-000000000000}"/>
          </ac:spMkLst>
        </pc:spChg>
      </pc:sldChg>
      <pc:sldChg chg="add">
        <pc:chgData name="Steven Wang" userId="9a19b907f2eac6d4" providerId="LiveId" clId="{6F0DC8A9-A177-4337-BFAD-AE27F56D6A89}" dt="2019-07-03T08:21:18.642" v="13"/>
        <pc:sldMkLst>
          <pc:docMk/>
          <pc:sldMk cId="2376722305" sldId="574"/>
        </pc:sldMkLst>
      </pc:sldChg>
      <pc:sldChg chg="add">
        <pc:chgData name="Steven Wang" userId="9a19b907f2eac6d4" providerId="LiveId" clId="{6F0DC8A9-A177-4337-BFAD-AE27F56D6A89}" dt="2019-07-03T08:24:23.753" v="19"/>
        <pc:sldMkLst>
          <pc:docMk/>
          <pc:sldMk cId="847679113" sldId="575"/>
        </pc:sldMkLst>
      </pc:sldChg>
      <pc:sldChg chg="add del">
        <pc:chgData name="Steven Wang" userId="9a19b907f2eac6d4" providerId="LiveId" clId="{6F0DC8A9-A177-4337-BFAD-AE27F56D6A89}" dt="2019-07-03T08:24:16.344" v="18" actId="2696"/>
        <pc:sldMkLst>
          <pc:docMk/>
          <pc:sldMk cId="3008248407" sldId="575"/>
        </pc:sldMkLst>
      </pc:sldChg>
    </pc:docChg>
  </pc:docChgLst>
  <pc:docChgLst>
    <pc:chgData name="Steven Wang" userId="9a19b907f2eac6d4" providerId="LiveId" clId="{2C60DBE6-D374-4C4A-8ACA-ED3CB3EAD196}"/>
    <pc:docChg chg="addSld modSld">
      <pc:chgData name="Steven Wang" userId="9a19b907f2eac6d4" providerId="LiveId" clId="{2C60DBE6-D374-4C4A-8ACA-ED3CB3EAD196}" dt="2019-06-05T08:13:38.074" v="0"/>
      <pc:docMkLst>
        <pc:docMk/>
      </pc:docMkLst>
      <pc:sldChg chg="add">
        <pc:chgData name="Steven Wang" userId="9a19b907f2eac6d4" providerId="LiveId" clId="{2C60DBE6-D374-4C4A-8ACA-ED3CB3EAD196}" dt="2019-06-05T08:13:38.074" v="0"/>
        <pc:sldMkLst>
          <pc:docMk/>
          <pc:sldMk cId="513824974" sldId="570"/>
        </pc:sldMkLst>
      </pc:sldChg>
      <pc:sldChg chg="add">
        <pc:chgData name="Steven Wang" userId="9a19b907f2eac6d4" providerId="LiveId" clId="{2C60DBE6-D374-4C4A-8ACA-ED3CB3EAD196}" dt="2019-06-05T08:13:38.074" v="0"/>
        <pc:sldMkLst>
          <pc:docMk/>
          <pc:sldMk cId="2385598445" sldId="5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D48E-A11D-FA4A-A480-D0D1C8B250CB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7E0D-2C99-454B-875A-EB3007DE44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226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開場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木蘭花木蘭花</a:t>
            </a:r>
            <a:r>
              <a:rPr kumimoji="1" lang="en-US" altLang="zh-TW" dirty="0" smtClean="0"/>
              <a:t>x21,</a:t>
            </a:r>
            <a:r>
              <a:rPr kumimoji="1" lang="zh-TW" altLang="en-US" dirty="0" smtClean="0"/>
              <a:t>引清兵入關的是誰</a:t>
            </a:r>
            <a:r>
              <a:rPr kumimoji="1" lang="en-US" altLang="zh-TW" dirty="0" smtClean="0"/>
              <a:t>?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7E0D-2C99-454B-875A-EB3007DE448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49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47E0D-2C99-454B-875A-EB3007DE448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45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360D7-EF85-1140-BAF2-1B85BA966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05F630-9AD3-0E44-ACAE-54DCF352E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DB2DBB2-795B-D841-9233-16A2C8F0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171926F-6C96-534A-9363-8C9D565F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18A265-1296-9B47-BADF-4D86BD0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92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2A2BF-88B5-D74C-8318-52C25DC0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CC9938D-DF13-F747-A9E5-F159DAF7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000B2FB-E39A-1A4D-A39F-7D0B57A7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409E401-4C36-F844-9955-46CD84BE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3A4A15C-4C91-2845-9638-FF7963BC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68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29835D-56F7-7C4D-9C5E-B3A082FD9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2519141A-B2F4-5A4B-99B6-20F7F6625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C83A3C3-B1EB-F64A-AE9B-925747D5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DB9039-655B-4348-A95E-E068EF2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FFD13E9-0468-AD4F-A91A-BC509BA3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606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1BDF3-44B1-E148-8A05-E7BFBCFB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558738-BD58-9B4D-A578-8BE51AC00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D4677C-E2CF-FC47-9F22-D176EC11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99B86CE-364C-0B48-9021-5320290D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C3D9AC9-9E61-BB4C-AE5C-F7C60AD1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196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BDCE9-2345-5841-95F9-83264CE9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7E046-F5DB-E040-95BA-A2B92BCED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4248542-0B32-254B-8E8D-83DB4F5D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085B1E-ED43-5147-B0D5-39B2632F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0DCDC72-E72F-D84C-B171-A5D9837A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17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5F7A0-BD0E-1749-9FA2-1690A4F2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4A2C9E4-F8BA-854C-92BF-0F08CE5C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B9D246-106C-264E-A4CA-E903405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DA60CCE-A5A7-744F-A501-5DCA99CA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2762F10-2CA7-7447-A07B-41D657A9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905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08BE0-A57B-C543-9BBE-FB688E54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8D077-C782-7543-93B8-7AA7BFF60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4B34A7-1FDB-5C47-9A06-9B734390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AD10AA8-93A7-1647-8BF9-540080A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0235EA2-0AA1-874D-A781-5669D6AB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A210164D-885E-B247-B382-FD3BBE86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327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8A2E48-1356-324D-BF2F-7D659399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1DEB723A-137C-6942-82E2-1E6DBE21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C7039F-8C40-3743-834C-02B77E2CD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F8B1FB3C-E9D3-764A-B7B3-AC8AA82C9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801FCC-2076-7D44-BB03-46BAE6887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73EF77DA-DD09-4245-B3A0-16A95DFA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D13B466-2772-9447-BF18-84BA0BE2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3AAE78F-8E23-254B-B8AB-F93C3C0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40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9E01C-C491-E84B-9C4D-3AD7AC4C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F7CD00A-D7E1-664F-9C9F-3170B5BC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F4097A31-899C-7148-8CD8-9583E69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A5C3AF0-C089-554D-BCBB-66071EDB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03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0245C14-55E5-8841-AF19-19A0D59F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66F7DEA1-6EDC-A94A-8E1E-53CD1326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A0B2D24-E869-5D40-87D4-AD79F81B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985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1F2C1-591A-0F43-A96C-70451223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0C8D8-A835-304E-B5BB-E80579CE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4E58FFC-DB47-1542-866A-BAEED0B8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42B38F4-7E61-A745-916E-02973C96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8AD0CA-B6B4-C24A-B4CC-2F2861FD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89E7EF0-B63C-2C4D-850A-82C51F15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14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D8E93-4D53-FB47-A13F-CCE95128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485E-4BDA-1942-A17B-BD0796F9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5A4D733-FA85-B943-92C2-36BA1723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915BF6E-3497-7441-A2D5-C2DCC860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6E0C0A1-41B4-7847-98DF-54676E5C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860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4BBDD-0E7A-2B4C-90F0-C35C8AEB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D274E94-BBD2-BA45-9C7A-ACD89BC06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FFDBB08-5F12-764F-BECF-2166D83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717A589-C4D1-FE4C-B8AD-8B3EE930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A8CD6BDB-8165-674C-8FB7-9CCE237B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DB21E86-0A5B-324E-869F-A4EBFFD6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7222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13974-94DE-0442-9086-2F7BBABA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BA25F43D-0724-E043-A91E-4FB138E5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9A403E-3FF0-EB46-B62B-B41BC567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55B1200-68AC-174C-9550-791A51AD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27CAEE0-1574-9041-8B7E-ED5B625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0121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FAE06C8-89FE-4F48-8370-8753C56BD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AEE7486F-699F-D94C-836C-3E7E66FB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A226A3-CF9D-9348-9C37-6FA3F61C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CA66697-53EF-BC4D-A5F7-F16E4D97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4A551C-D0B7-CD4A-A0E9-786A8698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773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505E1-FE70-3B42-AB09-D2DDC21E3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B4E4B-DA83-5545-8802-17B4E8A0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2C6AA7F-5D4F-AB45-87FE-645E3258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C00D2D-7F5B-9141-B95E-9EECDD23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F39BE72-C42C-1E41-A450-64EF2276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8050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ED6BE-54AC-F84E-A256-23508947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40CE95-9A41-A64F-A389-F3FBC273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82985C-E93F-C84B-8B0C-C3E1456B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F0D0964-9ACF-A745-ACF4-658624A5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962E789-CB60-2744-9C78-E1CF2AF7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59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F1C75-7ECC-C947-AE21-220C0B9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9216A2B-50DD-624E-BFD3-2454678D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81D584A-0B9F-9147-9345-AA16EDF1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C7D6C79-EC3D-3D4E-9D43-91AD626A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FD4BD01-4B08-4941-92C1-AEFC26C3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9346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7AEE5-8C47-5C47-B9BB-46B52B28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E732B-38EA-A04F-8F96-FF474E447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625A5-C2E9-FE45-BB6F-530D2B7A3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BD34324-70D3-D147-BEB5-4931F88B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3AAA8451-C62E-2441-A997-E11D54C8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281357D-9189-A447-96DC-FE743A90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7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DCD54-BC09-BF43-8C8C-0B76D658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2AB13DB-F672-6D41-8419-11E10FB2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180D3-20C7-2440-87D2-E5C7C8E88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4A1485CC-4010-9D49-A5CF-81DED0F6D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AAEAB2-BFAB-D54C-B90B-D8C6A7780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4573004-6F13-7041-B88D-1F21F136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676C9E9-D901-5244-A517-F7882C81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42B12E52-F3ED-6F43-967B-27144EB4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82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4E2D6-55C3-404F-9EFE-F813DA1A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3B2D746-2C47-E544-B1B0-3E39B708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7F2FE66B-4C89-8B49-B345-4175BD1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3D65C3B-6E03-2A4E-B2B1-B6A98689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3599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2706402-C8D0-714A-B37E-D54FB36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263A416-52FC-E143-9526-096BE771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2DE48EC-359E-5A45-8FB3-0A4655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58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82126-A602-2147-B283-1619215E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CD72E34-FE8A-854C-92F9-0FCF943FC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CB593D-B1D9-3040-80F7-D103A0CB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A5C9A65-9D3A-2042-B5D6-777674C9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8F2017A-FB7C-EB43-80FA-510A5B79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72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B4FE5-DFF0-B141-A13F-2E78A53C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8E567D-A246-7F42-8904-1E07B23C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7B2D6954-6A12-6D43-A8E8-E86477253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3B27E148-2092-604A-A7A4-21F45701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C50502AF-90A5-E342-9C69-6C416635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9F0FB72-AEA3-6C4F-B142-7029431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5727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45D34-56E5-B44F-8916-8FC1F3E2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AD718012-8245-B44B-A701-640C3AC30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FE21D23-3402-E041-A106-66317A90C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201DDD5-3442-924B-88B8-DE9BCE04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4E404028-0ED8-8148-9459-450F898D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640508A-3435-1048-8821-E71E266B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2704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43FEA-49E5-F64E-9979-C747664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D67EC301-FF3C-3C49-8AB8-18B93F5ED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813A40A-DFE0-7342-9465-881E732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6FA9214-7CF1-5D4E-8EDA-9489E81E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7EE1BEF-3158-8A46-85D1-FA68F8C1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222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3291E5-24A9-0442-91AC-E2ED1CCC2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C3E0421-7483-1F46-93AF-180D1AE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59BA6A4-5714-9941-BFB2-DF31ED79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B1B4ACA-8F43-5F45-8E3E-7F6B2337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3C9FD4-43F8-554E-9C27-320D9199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849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EVIN_~1\AppData\Local\Temp\SNAGHTML134007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29" y="4869160"/>
            <a:ext cx="1984071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D1FA-086A-43D1-89D8-FC334C7513E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23BE-ED64-4438-B10C-3D11F07BC58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3" y="773705"/>
            <a:ext cx="11721913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7" y="718758"/>
            <a:ext cx="11508892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14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766987" cy="4441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/>
            </a:lvl1pPr>
          </a:lstStyle>
          <a:p>
            <a:pPr fontAlgn="ctr"/>
            <a:r>
              <a:rPr lang="en-US" altLang="zh-TW" sz="3000" b="1" dirty="0"/>
              <a:t>Title</a:t>
            </a:r>
            <a:endParaRPr lang="en-US" altLang="zh-TW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035050"/>
            <a:ext cx="1219200" cy="914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/>
              <a:t>(Word)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857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759DB-9D3F-AC4B-9B51-F54C81C9D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789303-91F2-4B4D-9DA9-90803B47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3E7AD4A-FAE7-9940-B3D5-D1A510F9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4A7072-D23C-E248-ADA2-C6606935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BD10029-1D17-4041-9EAC-C422B767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7513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83DA3-9AC7-8C4E-87EF-9BACABDB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350E4B-3FA6-BB46-9480-9B949D3A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791525D-F37B-6845-B192-E6F57EF6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E9C97CF-DBA3-D648-A4E8-1AEB6F66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A18706B-67D1-0C4C-811C-BFFEDEFF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804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0A6E7-8AF4-244E-B8C2-D7375B6E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5C6DB2-E556-AA43-A0F9-C827226F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55197-D9C6-4D4D-BB67-6FDBD511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8C2804A-6F97-3940-8E9D-21DF3B4A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0E4107-0443-FE41-9F50-240B3FFC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638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277EF-EE3F-C542-85F5-7ADAA9A3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43475E-4D51-F544-B9AE-0E36B375C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F46D1-184F-1E4C-9FC9-653EE59B6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2593DF2-D954-594C-B25A-B9D3EDCD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AF17A1A-31D5-9641-BE00-4F68E6C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8D7E8B4-4BE5-514B-A9AD-25FD94E7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829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EEB15-2A71-464A-96E1-47BB12C1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14D673-9999-CC47-BC99-6B4B9008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5AA73A-8882-6542-8810-A386D9BE0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A8BF09F9-C93C-9149-8B47-60E547AEF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430E1D-1BE5-FE4C-84B6-4BF5B4625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CCE3477-F51A-D449-B2C5-479575C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BD3ECAE-8F54-4842-9FBB-179A13DA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EFEA4F50-FD81-F44A-92CA-32C22D8C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982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77371-CC3C-F749-A5D1-5559A850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2CBF2-FACD-164C-BBC9-CE05CC0A7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35A7C5-0D8F-B743-AF3B-BEA23B7B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D701E8F-DE0F-8F44-BC81-210238A9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A602942-70A2-774E-A9DB-1348B12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6E5BACF-84DC-8243-8D4C-9DDBC89D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05878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15041-B403-5947-BE80-90E813A8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610EA6C-8E36-ED48-BB75-C34C0E09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0F4500D7-24A7-9F40-AC45-7887570C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C423016-C354-434C-B655-1F327BAF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891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1B6D97B-E343-7F42-A6E2-D64DEFAB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74D439F-0855-624D-9B33-9190C841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E905151-EDF7-354B-A774-45DCCC60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3064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2A11-9544-714C-A9DC-B0E8B6DB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754772-D366-7E41-B696-7AC55E5E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E743AB94-D7C7-8745-9162-AD7F27B0C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BEEDC9C-5437-6E45-AB05-21294562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B24075A-BB39-694C-810A-B3FA4354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5C90E24-12E3-514C-8C65-35F80713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9286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E9D9B-2CBB-C142-ABE0-BF83C9A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2CB8AC8-2758-B649-BFC2-25A209B2A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0F650178-3E59-044B-9C60-0FFF86439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2AB4F0F-34DB-384E-A199-2CEAF893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60BD0F3-0AD4-5641-8E9A-D6BB4F94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1265BC53-154A-384B-BDD2-89F46C47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4974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9E769-F38B-594D-9146-5A7498B5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11A9593-0AB1-2342-BBCC-F200B83E9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A2194CD-EB2C-6141-941A-2011F667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395FEAE-06D3-6E46-B1C7-AF87234D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1F98B3B-42A2-5443-8401-711ED155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389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0A947D-1E23-C34D-AE00-72100319D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9563AA6-0634-B24E-8384-412A9F970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5E91291-FA68-A340-97D0-9B618A40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6C2F413-5A63-A647-B0A6-A74937A5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70AB994-D079-A54F-9963-7C4CBFFC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559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2AC4D-C5B9-8144-A051-3B09C847E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0FAD36-6C15-8348-A420-9E103F371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1D5EB74-A396-D54F-AD16-B74EF70F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A0ACF6-D107-594D-AB86-E64C2B63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316D14B-BE27-9F46-8FD0-9D8B4D9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318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9E603-BB09-6947-AA2B-130D0959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0B51A-65AF-0141-B9B0-4A2B40E8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CF0217F-7121-7C45-B3DA-42BB773A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E2246F-8170-B84E-99BA-57FB7C59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B576E2-8A69-5044-8279-4B9E04C3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0960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80452-E312-ED40-BB61-452FC7A2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C8CC405-1C36-D248-A432-CC4CF825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4E7085-8130-9C46-99E8-254D10A2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2969D8-CCD5-A84E-A5F1-8BAE5BFF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E94DD62-52C2-7C46-8941-D0E50A38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0194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970E8-4ADB-9D41-84DB-83BE0E2C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77B51-E097-4F49-94E6-3F6F2E7D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9C8E4A-6B0E-6544-81C1-EE055719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E0CB7A7-C780-BD4F-B43E-481CDD1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DFA031-B5DF-5B49-A539-748E3BCF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BE69A3E-BB9B-DE41-9D57-B13CC156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00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0A39F-EF27-A542-A854-83BBDD81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0845A3E-CF22-F94B-ADA9-130D8268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614ED-95AB-EA4F-A674-D43441581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777E2E04-0365-A642-B044-4FED23260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FB19BF-5277-B149-94C9-F25C5E2C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4B866F1-0484-B446-B376-585A4C14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2CF31FE-B556-F544-ABB2-C6EEBF57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658F220-C4DB-844E-BCD2-AE85E54A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66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0EDB2-61FB-8446-9C46-396423E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A621ACC-2C1A-374D-8C1B-70EA103B6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84F4E9-0E66-6343-8966-15ECAB360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A74F495-76EA-3940-88A0-F76F0BCB6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B7DBAF-6C61-F741-930B-2A6CFCD05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DC0F990F-C7EF-5047-8430-5C990571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C329517-FC6B-D84F-BC6B-CAFEF67B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8307DFA-30DA-F147-8383-8BABFA2D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4730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65F05-865E-0441-AB33-1B86FFB9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A4C7EFC-A6B4-1F46-A8ED-C31DEE24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D5980C3-9557-EF4E-830A-E324DFBE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2033A38-576F-6C48-AADB-DA2AFFE9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5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F9222F7-32FA-2D47-A574-8CA4343D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E66B4C1A-3F7D-1E40-B693-AB921F4D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D208AA2-FAC5-5D40-AE7E-ADB22612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8439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8E7CA-5750-6344-A8A1-4D699C2F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EA09E-989A-2A47-8019-47CBFAD11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6BDD8C07-4848-8940-8CE3-119F3F007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5A92169-C75B-364D-B7E9-D351DE8C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1C17EC9-701F-0E49-AE7D-ECFB5450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5F6D37-2A18-DE4C-A725-4BBD7818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290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7D9B8-E74F-6F42-BC60-46DE3F88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FF7FA97-3C2D-254E-9D09-628193FC4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ADDAEAE2-4DA6-DD4B-9474-9D7E9225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A2FF4F3-5CA8-5A45-B446-BE9942A7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57E65E5-E973-8C4A-9DFB-E89499D7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E2EE1B-1DC7-B348-82FE-F62DA9E5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2353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BF99A-E2C6-BD42-87A1-AF61A638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738F168-9818-F44A-826C-9A6EB5996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EC0BEC-DE72-2545-AD15-F0B95442A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9E5D37-563E-724E-B56B-3D37B753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ECCF2E9-E982-B642-AE86-71DEA2B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636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857BF1-EEF9-BF44-9BBA-B1CC4EFC3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679CA415-33C7-934E-A314-10CD7AD44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A22E1-611B-7D4A-970C-76385AC0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85C699-1F32-7B47-8773-1BEC63A0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30C0B97-3811-1443-889B-5F63BED5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094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8EDB3E-ACEA-8841-8CA4-9AAA28EF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5E872D-0966-2345-9CE2-DEBC8303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AA0D0EB-4D40-1D41-A1F8-6DB51FE0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4E3E7D-9011-BF40-BCBB-4AEFA84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D8E5050-9E12-EF49-9822-2C269B7E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417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4F7D9-75DD-3148-ACF9-BB284D0D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B1B52-9C50-A649-8317-568BC59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4C9072C-4C63-CB41-BA33-9E835ACF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205C87-FE71-BD4C-9079-429A3F7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0671C1A-EEA8-0B4A-8AF0-BDCBCC03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167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F6424-2EA8-804C-8E3C-1652699D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9F73586-D208-6A43-B12E-DBDEF7E3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994992E-CDD2-BF44-A8FA-7CD771F0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B09FF5-6493-D848-8862-5A64828A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7BD5F43-966A-744B-B10F-6A211B70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010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70DBE-984D-3D42-A0A3-C3E59DA5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E5CFFD2-6FCD-4549-8CCF-5341F904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5E3C1C3-F8BF-344F-A291-111C1A8D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DAFB51-9BCD-474D-BC29-516EFEF1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92704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783E5-FE0C-9447-BC24-EF494E15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3C7E2-2684-524D-BC10-D671B99C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9E3240-D7DF-0F4A-ACF3-FD148C44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E174739D-7156-FB49-AD9F-F0F19E4C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D4ECF63-8BD0-5F4D-B9C9-8B8C801C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75DD9B47-6021-394C-8B20-B6BB4C10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287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C66A5-5680-8B4F-A869-C2A8EC16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02F1570-C834-1444-87BD-2AC9A7BEF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AF93AE-9365-314D-9ECD-14E035216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4BBA50E-CECD-B147-B77A-F8B9621D1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826C0B-AC8A-E34D-9EAA-E3144CDE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CD8BFDAA-7231-494E-9E57-DD80B45C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9CA7D43E-A038-E941-A3E5-06BA5223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2DC89598-0E9F-DE43-9D30-74744DDF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47788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8771-7F15-DD49-AE17-BBCA6A8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4BCA902-D0A9-5D44-A3FF-4EA6E74D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40E6D241-281C-6441-B17C-F5D907B2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97AA4C-6489-7441-92F1-B35CF5D2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7885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5D524DC-3B3F-5A47-ACC6-DAE8341A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5807256B-3BD1-7146-9714-39C2F970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2E5CE4-CF4C-B04A-841B-74AE01D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731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E393A-5817-C64D-8B8F-2D8FA19D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AEA3C-E7A1-0F4D-9E2D-2D8A9D1F2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5CBB5992-CD73-F34F-80DF-DDBE9D81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A456F79-4733-5D45-A415-5EE106CA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51D205ED-14C5-E045-9AA8-A59351AD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16B8E94-F294-6942-ACEF-3EFE7AE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1515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72DF3-D994-464D-9FE7-66402DC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70CA4A8-C374-C741-9538-431A5C979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8C38A6C5-C80E-5D48-8F9B-570EE47D6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59EC831-66E9-E543-B83B-4087581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EA75EC3-7EB7-D24F-AED8-EBDB181F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D127C4-507E-6144-B7C7-89C5D0CC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5892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79289-FE19-2D42-B7A1-26D818E2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552AECC3-7228-7347-A248-3C3464119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E86DFEB-D397-694A-AF6C-176B4FD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1161275-D7DC-574F-8A66-FCF1DC1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7694EAA-DC23-E846-93E3-4A989B10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77743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CEA5B1-DBD5-7941-B6C4-DE1A45C34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E4BCA3A-7424-9844-B6EE-4BA3FDEE0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E5F6774-3C24-2C44-8C57-E1FA1D58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200AFA08-D060-534C-8514-9C8966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D608FCF-B8F0-4041-8AD6-E0109B37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99841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A0AC2-1719-8E46-AEBD-D7684234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81CCC9-00F2-B540-BB38-A950BCC2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B25D573-7D3A-B040-A61F-8943FAD3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46B2A21-6FB5-4740-846C-9775A115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54C4363-7D2F-BE47-ADE9-FD4D98EF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14739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3859-E6E2-0F4D-9C8E-04BA9C6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765F0-81D4-BA47-852B-C034DE66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D0969E0-817D-BC45-BC98-C4CC75D1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4F00E2D-B6A2-024E-B367-36E4F070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7A99CAE-176B-F340-941C-2E6297D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88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5C84D0DC-808E-8148-A7BA-8BCD095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D0A883E6-EE58-7B40-AEF1-8E784ECD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3790A3-0F7B-7040-A2AE-10DC668E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2151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3B3B0-22DB-D843-9DDF-5CEBB96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252A4BE-4E92-AF48-B094-01D271A6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017D39E-5A13-D443-BA28-E806076F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B142820-E105-6C46-943B-01BC4BCB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CFA5C0-A274-BA42-BBA5-1B3440C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2507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4783A-2CC1-1444-9AD0-659B9E41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4321F-7FC3-444F-9004-080536B8C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894B52-09D4-F644-9C43-C9A64EFC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0D9FC07C-1B0D-2B4C-8064-66FB4984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950D83F-5618-B447-B9A4-85E6C78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428C168-A405-924B-8499-75DCA3F9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3430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D4F1F-A41C-5549-B352-8CCCE0D2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44DE58D-D480-6643-A273-10CA5285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07F607-D83E-6847-BAB6-04E72200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B1CB03-20C9-5A44-AAF0-BF87EA7CA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D5C62A2-2AB4-7342-B75F-B9A92670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CC5757D-C7B5-F340-BBE7-81A67E51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24E64FA-F572-4B43-ADDB-FE9C5F9D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AD507CC-FCAA-3745-A661-2BF5F53C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62691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59B9E-11EB-A843-B725-7E4934A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F2997D-4B35-E449-9DD3-93764DD4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191203BB-91F7-9A44-8655-C19D97E7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787F8A7-F61B-864B-B5CA-1AF3FFAB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78393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336FA72A-4ECA-E649-8539-CC0D33B5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7B5494EC-3C8F-8248-A808-0E70C1D3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A673AA2-2DB5-8B45-A761-F1C781DC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9648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93AF0-2DBC-6D47-9038-DE15E9B4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827F7-5EA9-DC49-A49F-21A671A5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E007B7C-9D3A-3740-B2E3-BEADC643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B9314C48-CCE1-7B48-A919-BE4F3818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FD65BDC-CB47-8746-85B7-A751C7F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287E07-4683-1849-A33D-D9595557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2256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DDF53-A130-814E-BDBF-D6C4CEAF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D26EB94-FA56-9444-8334-0209AA85D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F83BBDD-0764-474C-BDD0-EA5B5155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46EFAFD-F99D-ED4E-97FC-117BF098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452FC34-171A-634D-A2B2-8C53D440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732F69-3126-3040-95C0-BE57578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0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816DB-C3A9-984B-ABBB-981C1260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0F60A680-30F0-2F42-8EEB-B4AE3CCD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AB7D393-03B0-B840-9E2F-9D1325C2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CF9C62D-423A-7944-8870-988B9C58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BF342F4-B18F-DD43-8DC0-24E649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30718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FB15AB-16B8-2A4B-9D94-E4908BAF1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B455983-4E7C-784E-B74A-F3B4C9C74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C47645E-F67C-7B44-817E-8CE050A0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EF14EB6-E3FC-DE44-9F2B-8A225199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9927F06-1C0A-5E49-A6E8-D0E68220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01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D995-A3CC-0644-8D10-21DC89B6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32EEC-A3F7-DB4B-8EAA-E489C33E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A392903-DC01-0341-88F5-8A86B7D3C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DEA890F-71A9-944C-9909-D50EB1A2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B1E8A11-ED12-A843-A8CD-78227F2E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6549828-9E59-F942-BAFD-4D5D5477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3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6FC9D-318F-6E4D-8377-94093E7E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10299E27-18B8-A84E-BD5B-4D874AD06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BF866781-4787-5C41-9483-B9D45588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E38ABEF-522C-AD4E-BA62-758CB1B5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000540C9-9BFA-4543-AF70-B1938C70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58C478A-45F2-7E4A-975D-27328281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CEFC96A-D77A-3E4E-BE0D-128A983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00E35E4-C509-074F-B446-35D3FC1D6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CE1EF8A-C324-DE4A-9E0E-578CF8268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91652-F340-E54D-B7EB-669553E5C56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6545F24-A2F2-1A4F-87DF-91B372DC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0CD3869-D8F6-C14E-A449-E8EA2C4B7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36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7DA1D6A-BBE3-5842-AF64-00845E8F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6EA4BFA-6653-CA42-8C4D-6656769B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1DF2972-3843-764E-A3B7-BA86F871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C3B5-CDCF-F747-8BA9-6B34276F4B9D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3D08A08-6ACB-7248-994A-DD69859F1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793A55A-EBBB-AA4E-B4DB-B1059CCC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B3A7EB-03C4-CC40-80BB-4D7D3A816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D118D77B-108F-B142-A906-E2DB00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1078F4E-108E-A74F-AC80-BFB6EE42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E926E4-C04D-FB4F-8EAE-D589A8940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61E9-ADA9-6A4A-ACC8-2AEDCD297C5A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276C64B-8ADD-574B-A9EC-CC7CDEDC3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7167D41-023D-AC4F-8508-CB967E328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0BC8C9-8D5B-454B-A816-F3ED3D6E59F9}"/>
              </a:ext>
            </a:extLst>
          </p:cNvPr>
          <p:cNvSpPr/>
          <p:nvPr userDrawn="1"/>
        </p:nvSpPr>
        <p:spPr bwMode="auto">
          <a:xfrm rot="10800000" flipV="1">
            <a:off x="0" y="6724995"/>
            <a:ext cx="12192000" cy="13966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932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2199A69-B58F-654B-BE04-4479C210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C039BC8-F59B-CB4B-AF14-072A1462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A58CF58-BF62-8447-ACDD-EE22BBBB0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ACA3-8419-DF4A-8519-4D545A34153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5F46922-9942-0443-93BE-F691B49A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FAA2CBB-E655-FD4B-AB6A-0A9CC99D1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40D581-DCC5-9D48-A26A-DE3132FC7180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3"/>
          </a:xfrm>
          <a:prstGeom prst="rect">
            <a:avLst/>
          </a:prstGeom>
          <a:gradFill>
            <a:gsLst>
              <a:gs pos="47025">
                <a:srgbClr val="FF0000"/>
              </a:gs>
              <a:gs pos="0">
                <a:srgbClr val="C00000"/>
              </a:gs>
              <a:gs pos="99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57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28ED6950-5611-9546-88AA-99204A8B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DF589BF-49C1-8F45-9767-F2C8687F2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4454D72-FC7C-CD4B-9AFC-B278E3335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B0D2A-D64E-464A-97D3-0656C5C1CD99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5E1896F-6778-5249-8662-AE642B85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44759F2-E911-F34F-BAE0-99E72436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CF71C9-0691-7543-9FC1-3732519C08F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66000">
                <a:srgbClr val="7CD629"/>
              </a:gs>
              <a:gs pos="92000">
                <a:srgbClr val="C2EC13"/>
              </a:gs>
              <a:gs pos="0">
                <a:srgbClr val="00B050"/>
              </a:gs>
              <a:gs pos="100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721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3EE7D6B-D16C-CD45-AD83-BC04C8C7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FF6FC9-0C8D-824F-A4C9-CD26CC67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9C0AE4B-B6AB-184E-8A1C-BA9811140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E063-92E7-864E-BD04-007D46D0E7A2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EDB3CAC-8312-1D4A-BFD7-787BF1245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C8DDB6A-7E53-3C4B-ACAA-D428A5CB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107AAF-9248-E64F-85D2-246B8F67EA85}"/>
              </a:ext>
            </a:extLst>
          </p:cNvPr>
          <p:cNvSpPr/>
          <p:nvPr userDrawn="1"/>
        </p:nvSpPr>
        <p:spPr bwMode="auto">
          <a:xfrm flipV="1">
            <a:off x="0" y="6713617"/>
            <a:ext cx="12192000" cy="144384"/>
          </a:xfrm>
          <a:prstGeom prst="rect">
            <a:avLst/>
          </a:prstGeom>
          <a:gradFill>
            <a:gsLst>
              <a:gs pos="99000">
                <a:srgbClr val="56227F"/>
              </a:gs>
              <a:gs pos="14000">
                <a:srgbClr val="00B0F0"/>
              </a:gs>
              <a:gs pos="52000">
                <a:srgbClr val="7030A0"/>
              </a:gs>
              <a:gs pos="0">
                <a:srgbClr val="0070C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22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BC1FD47-6449-8F47-A673-3081EF2C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4D6713E-9D11-8446-A6AB-A3747B3BD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FEF21FB-3035-5749-B75D-15FE47C33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D201-2748-2F4A-B7D1-F2567B5C769F}" type="datetimeFigureOut">
              <a:rPr kumimoji="1" lang="zh-TW" altLang="en-US" smtClean="0"/>
              <a:t>2021/4/12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1CA8606-85E2-B149-8FCE-1D3C85224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3C9811F-F6D7-634A-983D-5A2E8D962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ABBC0-205B-494E-821C-0921D4BD01C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50000">
                <a:srgbClr val="EC0615"/>
              </a:gs>
              <a:gs pos="0">
                <a:srgbClr val="7030A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7030A0"/>
                  </a:gs>
                  <a:gs pos="61000">
                    <a:srgbClr val="FF000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867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57D0592-6814-4F48-A092-88BCE913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CD4C9B-8F20-0040-A429-A2E6DE3A9CDF}"/>
              </a:ext>
            </a:extLst>
          </p:cNvPr>
          <p:cNvSpPr/>
          <p:nvPr/>
        </p:nvSpPr>
        <p:spPr>
          <a:xfrm>
            <a:off x="945342" y="6030137"/>
            <a:ext cx="1664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｜</a:t>
            </a:r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4/12 |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8C631C-51D9-684F-A565-D767CB0F8BB4}"/>
              </a:ext>
            </a:extLst>
          </p:cNvPr>
          <p:cNvSpPr/>
          <p:nvPr/>
        </p:nvSpPr>
        <p:spPr>
          <a:xfrm>
            <a:off x="956539" y="5359513"/>
            <a:ext cx="6770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kern="0" dirty="0" smtClean="0">
                <a:gradFill>
                  <a:gsLst>
                    <a:gs pos="100000">
                      <a:srgbClr val="00B0F0"/>
                    </a:gs>
                    <a:gs pos="0">
                      <a:srgbClr val="002060"/>
                    </a:gs>
                  </a:gsLst>
                  <a:lin ang="2700000" scaled="0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FW upgrade </a:t>
            </a:r>
            <a:r>
              <a:rPr lang="zh-TW" altLang="en-US" sz="2000" b="1" kern="0" dirty="0" smtClean="0">
                <a:gradFill>
                  <a:gsLst>
                    <a:gs pos="100000">
                      <a:srgbClr val="00B0F0"/>
                    </a:gs>
                    <a:gs pos="0">
                      <a:srgbClr val="002060"/>
                    </a:gs>
                  </a:gsLst>
                  <a:lin ang="2700000" scaled="0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更新流程</a:t>
            </a:r>
            <a:r>
              <a:rPr lang="en-US" altLang="zh-TW" sz="2000" b="1" kern="0" dirty="0" smtClean="0">
                <a:gradFill>
                  <a:gsLst>
                    <a:gs pos="100000">
                      <a:srgbClr val="00B0F0"/>
                    </a:gs>
                    <a:gs pos="0">
                      <a:srgbClr val="002060"/>
                    </a:gs>
                  </a:gsLst>
                  <a:lin ang="2700000" scaled="0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	Will</a:t>
            </a:r>
            <a:endParaRPr lang="zh-TW" altLang="en-US" sz="2000" b="1" kern="0" dirty="0">
              <a:gradFill>
                <a:gsLst>
                  <a:gs pos="100000">
                    <a:srgbClr val="00B0F0"/>
                  </a:gs>
                  <a:gs pos="0">
                    <a:srgbClr val="002060"/>
                  </a:gs>
                </a:gsLst>
                <a:lin ang="2700000" scaled="0"/>
              </a:gradFill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F69869-AE8E-1F4A-953A-9E929ECF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44" y="869248"/>
            <a:ext cx="2921114" cy="48112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4DD5D79-49D9-1748-B34D-CB2F8404E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90" y="4608702"/>
            <a:ext cx="2829553" cy="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可開啟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Toolbox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並進入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Utility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頁面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確認韌體是否有更新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37" y="1513373"/>
            <a:ext cx="8528923" cy="51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9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33AE93-4E88-4B46-995B-EE375C9D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2195">
            <a:off x="2685750" y="1421536"/>
            <a:ext cx="2352445" cy="2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2777 C 0.02474 0.03518 0.03789 0.04282 0.0517 0.03958 C 0.06563 0.03657 0.08008 0.02268 0.09466 0.00879 " pathEditMode="relative" rAng="0" ptsTypes="AAA">
                                      <p:cBhvr>
                                        <p:cTn id="9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95DDD1-C458-BB4A-AB1B-4EE58A0FA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6" y="1250494"/>
            <a:ext cx="3446127" cy="33429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3F4D33-839B-F34A-94D7-199425D792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C3A4066-E0A2-A144-B933-AAF6539AC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15" y="4288708"/>
            <a:ext cx="6120567" cy="6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開啟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Toolbox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45" y="1039739"/>
            <a:ext cx="8535591" cy="51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95" y="878185"/>
            <a:ext cx="7425958" cy="5118199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進入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utility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頁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面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Dropdown List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選擇硬碟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Click Button[Check update]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4205" y="1021581"/>
            <a:ext cx="3510903" cy="34549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22630" y="2193456"/>
            <a:ext cx="1765426" cy="516048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067565" y="226681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51545" y="102158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若有可更新的韌體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41" y="1139379"/>
            <a:ext cx="8528923" cy="51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選擇安裝路徑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35778" y="4825494"/>
            <a:ext cx="1131683" cy="3259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5437" y="47820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36" y="1047522"/>
            <a:ext cx="8528923" cy="51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下載完後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路徑資料夾會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pop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out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出來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316" y="1563914"/>
            <a:ext cx="8522254" cy="51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解壓縮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並執行韌體更新程式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61" y="1510838"/>
            <a:ext cx="8542260" cy="51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9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韌體更新程式詢問可否重啟主機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18" y="1395410"/>
            <a:ext cx="8522254" cy="51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088" y="795246"/>
            <a:ext cx="42620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重新開機後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韌體更新程式會顯示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Fw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Update Done.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此時韌體更新已完成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13" y="1533910"/>
            <a:ext cx="7622143" cy="49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46830</TotalTime>
  <Words>151</Words>
  <Application>Microsoft Office PowerPoint</Application>
  <PresentationFormat>寬螢幕</PresentationFormat>
  <Paragraphs>42</Paragraphs>
  <Slides>12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7</vt:i4>
      </vt:variant>
      <vt:variant>
        <vt:lpstr>投影片標題</vt:lpstr>
      </vt:variant>
      <vt:variant>
        <vt:i4>12</vt:i4>
      </vt:variant>
    </vt:vector>
  </HeadingPairs>
  <TitlesOfParts>
    <vt:vector size="25" baseType="lpstr"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5_自訂設計</vt:lpstr>
      <vt:lpstr>自訂設計</vt:lpstr>
      <vt:lpstr>1_自訂設計</vt:lpstr>
      <vt:lpstr>2_自訂設計</vt:lpstr>
      <vt:lpstr>3_自訂設計</vt:lpstr>
      <vt:lpstr>4_自訂設計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Willsw_Lin</cp:lastModifiedBy>
  <cp:revision>471</cp:revision>
  <cp:lastPrinted>2018-12-25T03:38:30Z</cp:lastPrinted>
  <dcterms:created xsi:type="dcterms:W3CDTF">2018-10-30T15:49:10Z</dcterms:created>
  <dcterms:modified xsi:type="dcterms:W3CDTF">2021-04-12T07:10:05Z</dcterms:modified>
</cp:coreProperties>
</file>